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1"/>
  </p:notesMasterIdLst>
  <p:sldIdLst>
    <p:sldId id="260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C953-9BC7-4E1C-8B67-EA709F0D39C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BCA2C-8EDA-4684-99C6-B1168E7481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CA2C-8EDA-4684-99C6-B1168E74813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7BFC6B9-8969-48D0-B3F9-7F594600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2630455"/>
      </p:ext>
    </p:extLst>
  </p:cSld>
  <p:clrMapOvr>
    <a:masterClrMapping/>
  </p:clrMapOvr>
  <p:transition spd="med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067EE7-C771-44F3-B58C-80E30192FA6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481EC0-D021-4732-BC0D-0C5ADA6F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azon.com/Sally-Ann-Thunder-Whirlwind-Crockett/dp/0688140424/sr=1-3/qid=1163202906/ref=pd_bbs_3/102-8168559-9895336?ie=UTF8&amp;s=book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mazon.com/gp/product/gp/product/links093/0399238611/102-4526370-066730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orchesterlibrary.org/library/aoakle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990033"/>
                </a:solidFill>
              </a:rPr>
              <a:t>What is a Tall Tale?</a:t>
            </a:r>
          </a:p>
        </p:txBody>
      </p:sp>
      <p:pic>
        <p:nvPicPr>
          <p:cNvPr id="12295" name="Picture 7" descr="P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153" y="2209800"/>
            <a:ext cx="25066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32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14400" y="3962400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66"/>
                </a:solidFill>
              </a:rPr>
              <a:t>Tall tales were first told in America by the settlers who made their homes in the American wilderness. In those days, people didn't have TV, computers or </a:t>
            </a:r>
            <a:r>
              <a:rPr lang="en-US" altLang="en-US" sz="2400" dirty="0" smtClean="0">
                <a:solidFill>
                  <a:srgbClr val="000066"/>
                </a:solidFill>
              </a:rPr>
              <a:t>electricity to </a:t>
            </a:r>
            <a:r>
              <a:rPr lang="en-US" altLang="en-US" sz="2400" dirty="0">
                <a:solidFill>
                  <a:srgbClr val="000066"/>
                </a:solidFill>
              </a:rPr>
              <a:t>read by, so they told stories for their entertainment. </a:t>
            </a:r>
          </a:p>
        </p:txBody>
      </p:sp>
      <p:pic>
        <p:nvPicPr>
          <p:cNvPr id="4101" name="Picture 5" descr="MCj02316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8759"/>
            <a:ext cx="5029200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51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1752600"/>
            <a:ext cx="77724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Some </a:t>
            </a:r>
            <a:r>
              <a:rPr lang="en-US" altLang="en-US" sz="2800" dirty="0">
                <a:solidFill>
                  <a:srgbClr val="990033"/>
                </a:solidFill>
              </a:rPr>
              <a:t>famous tall tale heroes</a:t>
            </a:r>
            <a:r>
              <a:rPr lang="en-US" altLang="en-US" sz="2800" dirty="0">
                <a:solidFill>
                  <a:srgbClr val="000066"/>
                </a:solidFill>
              </a:rPr>
              <a:t> are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Johnny Appleseed,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Pecos Bill,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Paul Bunyan,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Davy Crockett,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Sally Ann Thunder Ann Whirlwind Crockett, Mike Fink,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John Henry, and </a:t>
            </a:r>
          </a:p>
          <a:p>
            <a:pPr algn="ctr"/>
            <a:r>
              <a:rPr lang="en-US" altLang="en-US" sz="2800" dirty="0">
                <a:solidFill>
                  <a:srgbClr val="000066"/>
                </a:solidFill>
              </a:rPr>
              <a:t>Annie </a:t>
            </a:r>
            <a:r>
              <a:rPr lang="en-US" altLang="en-US" sz="2800" dirty="0" smtClean="0">
                <a:solidFill>
                  <a:srgbClr val="000066"/>
                </a:solidFill>
              </a:rPr>
              <a:t>Oakley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60960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990033"/>
                </a:solidFill>
              </a:rPr>
              <a:t>Famous </a:t>
            </a:r>
            <a:r>
              <a:rPr lang="en-US" altLang="en-US" sz="4400" b="1" dirty="0">
                <a:solidFill>
                  <a:srgbClr val="990033"/>
                </a:solidFill>
              </a:rPr>
              <a:t>Tall Tale Characters</a:t>
            </a:r>
          </a:p>
        </p:txBody>
      </p:sp>
    </p:spTree>
    <p:extLst>
      <p:ext uri="{BB962C8B-B14F-4D97-AF65-F5344CB8AC3E}">
        <p14:creationId xmlns:p14="http://schemas.microsoft.com/office/powerpoint/2010/main" xmlns="" val="162241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62400" y="1981200"/>
            <a:ext cx="3810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/>
              <a:t>First, The </a:t>
            </a:r>
            <a:r>
              <a:rPr lang="en-US" altLang="en-US" sz="2800" b="1" dirty="0"/>
              <a:t>main character </a:t>
            </a:r>
            <a:r>
              <a:rPr lang="en-US" altLang="en-US" sz="2800" b="1" dirty="0" smtClean="0"/>
              <a:t>does things that </a:t>
            </a:r>
            <a:r>
              <a:rPr lang="en-US" altLang="en-US" sz="2800" b="1" dirty="0" smtClean="0"/>
              <a:t>seem impossible for people, </a:t>
            </a:r>
            <a:r>
              <a:rPr lang="en-US" altLang="en-US" sz="2800" b="1" dirty="0" smtClean="0"/>
              <a:t>or </a:t>
            </a:r>
            <a:r>
              <a:rPr lang="en-US" altLang="en-US" sz="2800" b="1" dirty="0"/>
              <a:t>has super-human </a:t>
            </a:r>
            <a:r>
              <a:rPr lang="en-US" altLang="en-US" sz="2800" b="1" dirty="0" smtClean="0"/>
              <a:t>abilities, this makes them bigger than life.</a:t>
            </a:r>
            <a:endParaRPr lang="en-US" alt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990033"/>
                </a:solidFill>
              </a:rPr>
              <a:t>Elements of Tall Tales</a:t>
            </a:r>
          </a:p>
        </p:txBody>
      </p:sp>
      <p:pic>
        <p:nvPicPr>
          <p:cNvPr id="7174" name="Picture 6" descr="P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776" y="1828800"/>
            <a:ext cx="2603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05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4724400"/>
            <a:ext cx="6934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/>
              <a:t>Second, the </a:t>
            </a:r>
            <a:r>
              <a:rPr lang="en-US" altLang="en-US" sz="2800" b="1" dirty="0"/>
              <a:t>story has </a:t>
            </a:r>
            <a:r>
              <a:rPr lang="en-US" altLang="en-US" sz="2800" b="1" dirty="0">
                <a:solidFill>
                  <a:srgbClr val="990033"/>
                </a:solidFill>
              </a:rPr>
              <a:t>many</a:t>
            </a:r>
            <a:r>
              <a:rPr lang="en-US" altLang="en-US" sz="2800" b="1" dirty="0"/>
              <a:t> exaggerations in it</a:t>
            </a:r>
            <a:r>
              <a:rPr lang="en-US" altLang="en-US" sz="2800" b="1" dirty="0" smtClean="0"/>
              <a:t>. Looking at </a:t>
            </a:r>
            <a:r>
              <a:rPr lang="en-US" altLang="en-US" sz="2800" b="1" dirty="0" smtClean="0"/>
              <a:t>this </a:t>
            </a:r>
            <a:r>
              <a:rPr lang="en-US" altLang="en-US" sz="2800" b="1" dirty="0" smtClean="0"/>
              <a:t>cover can you name a few?</a:t>
            </a:r>
            <a:endParaRPr lang="en-US" altLang="en-US" sz="2800" b="1" dirty="0"/>
          </a:p>
        </p:txBody>
      </p:sp>
      <p:pic>
        <p:nvPicPr>
          <p:cNvPr id="9223" name="Picture 7" descr="S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98777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54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63706" y="51816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rgbClr val="000066"/>
                </a:solidFill>
              </a:rPr>
              <a:t>Third, the </a:t>
            </a:r>
            <a:r>
              <a:rPr lang="en-US" altLang="en-US" sz="2800" b="1" dirty="0">
                <a:solidFill>
                  <a:srgbClr val="000066"/>
                </a:solidFill>
              </a:rPr>
              <a:t>main character has a problem or problems to </a:t>
            </a:r>
            <a:r>
              <a:rPr lang="en-US" altLang="en-US" sz="2800" b="1" dirty="0" smtClean="0">
                <a:solidFill>
                  <a:srgbClr val="000066"/>
                </a:solidFill>
              </a:rPr>
              <a:t>solve</a:t>
            </a:r>
            <a:r>
              <a:rPr lang="en-US" altLang="en-US" sz="28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8199" name="Picture 7" descr="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3810000" cy="24384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000" b="1" dirty="0" smtClean="0"/>
              <a:t>Fourth, the </a:t>
            </a:r>
            <a:r>
              <a:rPr lang="en-US" altLang="en-US" sz="4000" b="1" dirty="0"/>
              <a:t>story includes </a:t>
            </a:r>
            <a:r>
              <a:rPr lang="en-US" altLang="en-US" sz="4000" b="1" dirty="0">
                <a:solidFill>
                  <a:srgbClr val="990033"/>
                </a:solidFill>
              </a:rPr>
              <a:t>lots</a:t>
            </a:r>
            <a:r>
              <a:rPr lang="en-US" altLang="en-US" sz="4000" b="1" dirty="0"/>
              <a:t> of action.</a:t>
            </a:r>
          </a:p>
          <a:p>
            <a:pPr algn="ctr">
              <a:buFont typeface="Wingdings" pitchFamily="2" charset="2"/>
              <a:buNone/>
            </a:pPr>
            <a:endParaRPr lang="en-US" altLang="en-US" sz="4000" b="1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xmlns="" val="2039221262"/>
      </p:ext>
    </p:extLst>
  </p:cSld>
  <p:clrMapOvr>
    <a:masterClrMapping/>
  </p:clrMapOvr>
  <p:transition spd="med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6781800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b="1" dirty="0" smtClean="0"/>
              <a:t>Fifth, The </a:t>
            </a:r>
            <a:r>
              <a:rPr lang="en-US" altLang="en-US" b="1" dirty="0"/>
              <a:t>plot of the story is funny and impossible.</a:t>
            </a:r>
          </a:p>
        </p:txBody>
      </p:sp>
      <p:pic>
        <p:nvPicPr>
          <p:cNvPr id="5" name="Content Placeholder 4" descr="O6a_SlueFootS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648200" cy="3486150"/>
          </a:xfrm>
        </p:spPr>
      </p:pic>
    </p:spTree>
    <p:extLst>
      <p:ext uri="{BB962C8B-B14F-4D97-AF65-F5344CB8AC3E}">
        <p14:creationId xmlns:p14="http://schemas.microsoft.com/office/powerpoint/2010/main" xmlns="" val="4183271959"/>
      </p:ext>
    </p:extLst>
  </p:cSld>
  <p:clrMapOvr>
    <a:masterClrMapping/>
  </p:clrMapOvr>
  <p:transition spd="med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6800" y="4267200"/>
            <a:ext cx="7086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smtClean="0"/>
              <a:t>Lastly</a:t>
            </a:r>
            <a:r>
              <a:rPr lang="en-US" altLang="en-US" sz="2800" b="1" dirty="0" smtClean="0"/>
              <a:t>, </a:t>
            </a:r>
            <a:r>
              <a:rPr lang="en-US" altLang="en-US" sz="2800" b="1" dirty="0"/>
              <a:t>the main character solves a problem, overcomes an obstacle and/or defeats the “bad guy”.</a:t>
            </a:r>
          </a:p>
        </p:txBody>
      </p:sp>
      <p:pic>
        <p:nvPicPr>
          <p:cNvPr id="10247" name="Picture 7" descr="A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2333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066800"/>
            <a:ext cx="339172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</TotalTime>
  <Words>190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Lourdes</cp:lastModifiedBy>
  <cp:revision>7</cp:revision>
  <dcterms:created xsi:type="dcterms:W3CDTF">2014-12-17T22:35:11Z</dcterms:created>
  <dcterms:modified xsi:type="dcterms:W3CDTF">2015-02-09T12:48:17Z</dcterms:modified>
</cp:coreProperties>
</file>